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6" r:id="rId2"/>
    <p:sldId id="309" r:id="rId3"/>
    <p:sldId id="259" r:id="rId4"/>
    <p:sldId id="318" r:id="rId5"/>
    <p:sldId id="319" r:id="rId6"/>
    <p:sldId id="265" r:id="rId7"/>
    <p:sldId id="264" r:id="rId8"/>
    <p:sldId id="320" r:id="rId9"/>
    <p:sldId id="298" r:id="rId10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37" autoAdjust="0"/>
    <p:restoredTop sz="94667" autoAdjust="0"/>
  </p:normalViewPr>
  <p:slideViewPr>
    <p:cSldViewPr>
      <p:cViewPr varScale="1">
        <p:scale>
          <a:sx n="108" d="100"/>
          <a:sy n="108" d="100"/>
        </p:scale>
        <p:origin x="175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82A93-53F7-4B68-ADAD-60B1FD8B4ED8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334AB9-1D02-402C-B492-A7DEA2B95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621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26BB6-0C29-421C-B5C4-52A7099475F3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5A082-EFF1-4238-8AB6-552CFEAD7AA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995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757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001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938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71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898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5A082-EFF1-4238-8AB6-552CFEAD7AA1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053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5EAA7-0A8A-4B5A-972E-2EBFF7B5C2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96B6CC-F0A7-4487-908A-7ED846D0B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2FE50-9E20-4CDE-992F-BC58D93A9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B0194-F565-4FC2-A404-6453F4C42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5F27D-D77F-482A-9E99-1F7A5DD41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334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69676-455B-4CC8-8DA2-99D53BE34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0A816-368E-46E9-B6CE-8BE2344BE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4CB0E-18D2-4242-9A27-962BDB584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6D604-BBF8-49F6-B657-65B376E4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2C5F4-FDF5-4BF4-94C7-D9A00FC99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8707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D350C-A355-4AA7-AC26-8CA7E98A8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74354-2327-4977-8F92-0E1A663CF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BC374-0364-4103-9AA9-1FC7E9DE7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05610-125E-495A-8531-C160CD45D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86564-49D9-4FE1-8139-E27D1EF1F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828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82B70-1FF0-4041-A3BD-EE5B02FA2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60DFC-3DA1-45D7-B14D-F358345BFB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F85C-638A-43B0-82B2-3B0D38628B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EE484-6012-4EE0-BC69-65C4ACA61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DAA65-F482-422B-BB41-0FA7132D4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C4F7C-DE5B-4E11-8477-21BCAB555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917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CD12E-9366-4FC1-A01A-996C5BC95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71E4A-AC6D-4C34-9586-69C93646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EAACD7-D831-4477-A372-E02943F5B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C265E7-66E1-46C2-AD41-4AB14CAF6E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5715AE-2CA2-48C4-91EF-43D452BC2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BA48B1-5ED7-4253-AEAA-BE906C02D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C02CE6-2519-46BF-A10D-EC2CA564E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CC1D42-4BFB-4334-B1DE-18BB87272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24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7F76C-679C-4AA6-BB83-D2ED3A72F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77827E-911C-4B2F-9F0B-FC0383E9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A9B63-1609-4608-8484-61D826FFB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43998-46E5-4659-B6B6-9A4273925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397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7214E6-AE95-4654-A670-914FB02C3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B4FD7E-705E-4992-ABC1-9DB511858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4C4E1D-D099-4340-BED2-7774B4EC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36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5D278-0D9B-4F5F-AA38-A248E9B06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6D5FB-DCC0-4E2B-B8E0-C0211EBB4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FD5DF-4893-48D2-BC1A-6A1430366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A3545C-3748-45D9-8A76-5651F8402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C4AD0B-A88E-4437-9A30-D7B7863BE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C72BBB-3766-49A4-98C6-B2CC7344F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662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01A2F-D5BA-4137-B2E8-BCB036CA6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9204CD-1654-445A-A1D9-846EB4A5C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33C25E-4CDF-4C5A-BDAD-483132890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4F1F6-57A1-4808-9FE6-DA5A9D1CD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A58E2-7570-43E5-8F0D-A166D293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30344-748B-4902-9199-EDFD87D04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531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F2EFA-DEAB-4CB4-A0E2-31EC34EEE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A67D68-677F-4F3E-A457-8C2F5242D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C0089-E10D-4FE2-8B67-EBEAAC8C5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D973D8-0A1B-4CF5-807C-28B1500B3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2B130-301B-46CC-ADF2-0F9ABD97E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7474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23F458-304E-4DBD-ACEC-28316DC96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93001A-57EC-4E05-B482-4C2E18B53E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C8484-9FC7-4F46-9E5D-98A940BC1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753E4F-BBE6-463E-9C59-BAB98A2F3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BE0FE-E8F9-4C59-80CF-F6F90801D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18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50D3B3-2FE1-41F8-B8AB-E3BE44142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5555E-80CF-4FE8-82C6-88DEE9A6B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286A5-8862-4FEC-9B15-39FCFB1CCE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8F718-F542-4D5B-B5C9-14766438D312}" type="datetimeFigureOut">
              <a:rPr lang="en-US" smtClean="0"/>
              <a:pPr/>
              <a:t>9/17/2024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10ACC-AE44-495B-AD28-CF93AB9FBA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C76E7-477E-46AC-8C26-339B495BBC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85E4D-503D-45CE-8606-91655703316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89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780927"/>
          </a:xfrm>
        </p:spPr>
        <p:txBody>
          <a:bodyPr>
            <a:noAutofit/>
          </a:bodyPr>
          <a:lstStyle/>
          <a:p>
            <a:r>
              <a:rPr lang="en-GB" sz="7200" dirty="0"/>
              <a:t>Booker Avenue</a:t>
            </a:r>
            <a:br>
              <a:rPr lang="en-GB" sz="8800" dirty="0">
                <a:solidFill>
                  <a:srgbClr val="FFFF00"/>
                </a:solidFill>
              </a:rPr>
            </a:br>
            <a:r>
              <a:rPr lang="en-GB" sz="8800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1028" name="Picture 4" descr="http://www.letsgowiththechildren.co.uk/Portals/0/Images/Comp%20Feb%2010/PGL%20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844824"/>
            <a:ext cx="4714908" cy="229656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832206" y="5062881"/>
            <a:ext cx="72683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dirty="0"/>
              <a:t>30</a:t>
            </a:r>
            <a:r>
              <a:rPr lang="en-US" sz="5400" baseline="30000" dirty="0"/>
              <a:t>th</a:t>
            </a:r>
            <a:r>
              <a:rPr lang="en-US" sz="5400" dirty="0"/>
              <a:t> A</a:t>
            </a:r>
            <a:r>
              <a:rPr lang="en-GB" sz="5400" dirty="0"/>
              <a:t>pril - 2</a:t>
            </a:r>
            <a:r>
              <a:rPr lang="en-GB" sz="5400" baseline="30000" dirty="0"/>
              <a:t>nd</a:t>
            </a:r>
            <a:r>
              <a:rPr lang="en-GB" sz="5400" dirty="0"/>
              <a:t> May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 </a:t>
            </a:r>
            <a:r>
              <a:rPr lang="en-GB" b="1" dirty="0"/>
              <a:t>PGL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4982" y="662837"/>
            <a:ext cx="3685893" cy="532656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/>
              <a:t>Boreatton Park, Shropshire.</a:t>
            </a:r>
          </a:p>
          <a:p>
            <a:endParaRPr lang="en-GB" dirty="0"/>
          </a:p>
          <a:p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96" y="1493204"/>
            <a:ext cx="3312368" cy="280907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016" y="1556792"/>
            <a:ext cx="4056277" cy="268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C094D0E-6DED-42E3-96FD-B943A4C68A93}"/>
              </a:ext>
            </a:extLst>
          </p:cNvPr>
          <p:cNvSpPr/>
          <p:nvPr/>
        </p:nvSpPr>
        <p:spPr>
          <a:xfrm>
            <a:off x="2699792" y="4829036"/>
            <a:ext cx="49075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- to have fun</a:t>
            </a:r>
          </a:p>
          <a:p>
            <a:r>
              <a:rPr lang="en-GB" dirty="0"/>
              <a:t>- be with friends</a:t>
            </a:r>
          </a:p>
          <a:p>
            <a:r>
              <a:rPr lang="en-GB" dirty="0"/>
              <a:t>- develop independence</a:t>
            </a:r>
          </a:p>
          <a:p>
            <a:r>
              <a:rPr lang="en-GB" dirty="0"/>
              <a:t>- gain in confidence</a:t>
            </a:r>
          </a:p>
          <a:p>
            <a:r>
              <a:rPr lang="en-GB" dirty="0"/>
              <a:t>- try new activities</a:t>
            </a:r>
          </a:p>
          <a:p>
            <a:r>
              <a:rPr lang="en-GB" dirty="0"/>
              <a:t>- gain the experience of a residential trip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52485E9-5233-4C58-9C95-403D17D5589D}"/>
              </a:ext>
            </a:extLst>
          </p:cNvPr>
          <p:cNvSpPr/>
          <p:nvPr/>
        </p:nvSpPr>
        <p:spPr>
          <a:xfrm>
            <a:off x="457200" y="4459704"/>
            <a:ext cx="270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main aims for PGL are: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Rooms and Accommodation</a:t>
            </a:r>
          </a:p>
        </p:txBody>
      </p:sp>
      <p:sp>
        <p:nvSpPr>
          <p:cNvPr id="32772" name="AutoShape 4" descr="data:image/jpeg;base64,/9j/4AAQSkZJRgABAQAAAQABAAD/2wCEAAkGBhQSERUUEhQWFRUVGRgXFxcYGBgYGBoYGBgXFxcVGhcYHSYeGhokGhgVHy8iJCcpLCwsFx4xNTAqNSYrLCkBCQoKDgwOGg8PGiwkHyQsMCwqLCwtKSwsLCwsLCwsLCwsLCwsLCwsLCwsLCwsLCwsLCwsLCwpLCwsLCwpLCwsLP/AABEIAMAA4gMBIgACEQEDEQH/xAAbAAACAwEBAQAAAAAAAAAAAAAEBQIDBgEAB//EAD8QAAECAwUFBQUGBQUBAQAAAAECEQADIQQFEjFBBlFhcZETIoGhsSMywdHwBxRCUpLhFRZicoIzQ1Oy8ZMk/8QAGgEAAwEBAQEAAAAAAAAAAAAAAgMEAQUABv/EAC8RAAICAQMEAQIFAwUAAAAAAAECAAMREiExBBNBUXEiYQUUscHwMoHRI1KRofH/2gAMAwEAAhEDEQA/AM+zhoMsVm7quQ9YFGYENbul0VyHrEA5nRP9M9JsocZ+cZ62IqrmfWNahJqWZg9YzVvRSGSYcxThh9s/OxKwEcXO5OQ6wixViabThLihHwgg2JjLmfRJN0qdRP4Q3+aqq6Jp4xTOsYFTUU1bkn4mAJO20pMhIJVjqVhs1HPwyEIbx2smTSye6K83Vmab6DkIc1igRS1sTHFqtSEg5cNKbvE1hNaLdiNC46cz9aQrqo1L+MMbPZusRW9R6lSVY5l1ksmIh8o+gbJ7ICYQVZCpP19E8BCvY65BNmgHw+cfXLFYkykhKQwhFCm9s52Ey1tOwgd53QFWZUmUiXUYQFh01oTSr6vvj5tff/5kiSrsVrSAnFLSQWAZlKOat5+MazbXbdNnBlS1DtDQn8vDn6R8bvS+Ssmrvmd/7QPVlbj21HHJ/aepU8mdttoclv8A39oXTJo3wNNtL6wMqZBV1YEohS54ik2t4HW+6IpBh4UTMwrtSYJs9nfOIWaSIZSJcT2PjYRoEnKlfX1nBspMUlSUB1FvUwvtd/gUTT166RMqNYdppIEbT7UlGdT+UfVIS22/NBXgMvE6wsm2hS88tw+qxOVZRrSK0oVNzFFieJVNnKWankNOkTlWTfT1g2XKAyiz7uTDteOIGmCplgZCOKQ8Gps3jHZlmLRgaei3s47BHZGOweqexNRbbGUKHCDrpqF/4v1gK+b87WpwjOg4l4ouC3PNwg6F+lI8WGvaeCt295q7DZgrunI06wg2su8WdakKNU0HEaHxi++7yMiQVpKnxJAIzzf4Rjbwv+ZO991HetTmDJ2xiTqpzmDLtO6KzMijCdTFiZL74wmOAk+1iSJjRxCE64erwVLXuBPJPzhTGGBJ2Zas0pPSGNlkzDn5kDwimSFkOEE/3KA8g8MbHZ5xDgy0f4lR8yIhsY/aGI82Y2rNkno7QJTLJ76gFKUAxyA4t1jUbS/aghcvBY8eJWcwpKcI/pB146Rg12GYR35qjywpHkHgQ3YmpU6uZJbqYyu/toVU8+s/vBNQY5MDtkxySouT+ZQeAC2jHkCYcpkhL4UjoIrtEhqiNRwNozEUCQo5A+QipVmO7zJhuTFC5QZ+tfqsPV5mIvNjP/g+cQ+6sRrB4EcUGD5wzWZ7ElZ0MK+eWkQnXsE+7noT8IGJWrPLQDKL02cNUONzQGgZy08WPiAWmZMVV/n1+UUy5W/94ZG78I7pbgap5cIkCAwmJw7jmnrmIb3BjaBj3BUIGkXCS8Fi7CQ6CCOvQ5RBFnIUygQfrWA7gPBh4k5EncIY2e6VryBjZ7GbBGcntFMlO81J5R9Fu7ZSRKyTiO8/KBRXt3Ube5O9gXafJ7s2FnTG7p9BDq8vs3MuzTFrWlJSkmpYPoH4x9Itl7SJA760p4a9BWMff/2lScKkJliYDQ9p7p/xEGVrr/qff0P5/iLDMx2E+UnZi1aWeaR/Yr5R6HJ2q3YgNAFKYDcK5R2I+9d/t/n/ADKJnZF1zFe6gnwf0Bhts1Yimc6hkkjxMfXZE+RLTXCKR8ytFoEufNU/dKiE+JLRftzCLkgiHXjsxMtssIlkBlBR6MAH4mFto+y1SUKUVqGEEqJCVAMCTkvhujYbE29MwrY0QhL8ypR9Ew8vX/RmDPuLf9LfDzilQCMyIsynE+Lp2USaC0oy1StPhRMVq2LL0nSFc1t/2AhxPsc1SWwcikkkcWBrB932dyJa0lKsL1L04vURoSe7hiCz7KThkJagfyrQfjBKdn5yTWUrnn6axrZdyo1T5Rp7juBK5QGBLBy5AzfeRC2oVvJhi4z5tZ7ApJqlSdXIIFPCkGiUWJSa7mApo31nG2/hyCAopCQcgCQfEAhjSKVWBFfe/UT6mIj0Ybhv+o3u/aYqYCHofENzgWcd31vBjbzbrQdT4hJ9RCq23dKQMx+keoIhR6FhvqEatw9TJzMt8UqVSHUyyJOSB1UPiYqVcROQL6AK+YgRSRtkRhbbJEQzUtXQ/TREHzhxNuNeqVjwSfRUCzLnI1PihfweH9pxyIHcU+YumSvP13xW9YYpu1X4SD+oNzxCB59gWCThyqSCCG5xuCOZoIPEElhtIsETlWZRDhJLagP6RXNcaF+RjCDN2lmNzBshAAc5wHZkYamDZayfryhD+hPTku7GOKUoyyd3uk8U5RTeU5YThmoAb8aapPhmmHUpvDfFtqkhSWpSJu9htxmbiM9mPtMNmsiZSZCFFOSwssrepQYnF4jwgO9PtRtUxwTgG5PdHzPWMxaLsCKh0qOo+WRgCcVD3g43j4j5RctncGM7euIvtKDnEYz7/WsnEo1gRdofWF6i+RpEU2hoatSjgTDDMfH1j0UduN8eg8QcT6glzrvEIbzGEkAAuoZ8HMaRSGEI77SxH9w9DGklcmEMGaHYKY0ub3UgumopSp+MaS3zHlLDZpI6xl9iT7OZ/cPQw+vicU2easUKUEh94ZqRXVllEjuwGJiaXYyNIGkSibSeRHRKTFFl2vSQ0xBB3pqOhrFn8ckomdp3yS5AwM7hnBJi4dNaDgrID1NRAIaDoUoB8Kda41A5mr743mz9/oEgAAkkrw0YKALYirIDOPmlqvUKQpIBGJ2DaFT5vu4Q8um2hNmljcD5kwrqajUmvg5x+sZ0tots08jGf0j+021SyVKLk/VIDnWoDWE1svxKdYVqvczKJoN8cxrscTqrVmO7Ze7UFTCzCVFzrHbJYyquQ1J+vSG1nwikupGajn4aD1hQL2/EadNfzBpVgaqqcNT8oKskvvijD9tYsEoDjHZlpCQVOAwJdVBkWc7ooVFT5k7uzAyiaoJKn3JYdQwG9/hGatG1MkzUghYSkmuFwSCwIAPnCw7S2gKx9qksSO8hOVaU5+cKpiTmda8M9DFPUUvQAW8wPw4VdWWGTtPpV22YWhuyIUDkQevSBtrLoMhK0qzMtKvMj4RTsbalyZRPdC0qcAgEVqfhBO0d5LtCJi5hBOEAMGADu3mY5zsGGoGPClW0+Ikui6wuQVukkLKcJFWYFwfGJm6kFnxOS1FHnv4RXdM4hCg/4tOUTt1+S5ISFYsRZQZJIDHUjf8AGG0qx2G8VcwUZldquFKQ4KqkDTXmIGtt0GU3fNcqDSFd7Xljm4pU1eEBLEFSas57ulSYPF6KmSEdoQpSVEPq2FOe8u8ecDgiOFNgQWZ2Mr7eYMlA80/Ix7+JTB+XzipUznEACcgYSaazyBNGZ2bbVKzSIDnAnJvODTYVHNhzi2z2CodWRGXOBC1rxC+qZ2bZ24HU5F4oWk7nj6Da7OoLKlBKk5MH1VQsdawParBLr3UOH0GkU8DMQLMnEwXZ8/OPRr/uSfyJ/THoX3Y7RPoxsTg0jNbQyMIRxUfIRt7ReUhLjtATuHePRMZDau0hfZ4EqTVWYZ6ZtDrSCIqvmMNik+zU35vgIN2mnFNmmghnTTqIyFlvmfJTglKCQaks5fLfuAga1zJqwTMmLV5DoIPp2Yui/cfrFdSF0Ofsf0gjUjUSpKvuoOJwJZLlKCkBicALOC9HzcxmQWY51BY5co0c8JVLNJQV2QmYAmYCBvFcLx9V1I3X5+Z8r03DfHxM2uLzImqAZbJagAr1MUTIf2JHs08oh/FQO2Pn9jK/wokWEj1+4mavC7MISSpRJVXEeB0yg6zEpT3E41f1OED4mHipcQMuPnGUE7z6QWEDAi5F4TBWaklvy1A6ZdIMsl9pVQKCR6RJSIFtFiSrMA8deorBaoIM3V17PdtK7QTEhJyOhhHe6MMtctRSoKYFiDqIzSpcxICUTVgB2SSSkcg9IrlWibiCVgEbwfhnCrj/AKZx6MJNzvJybgSoKZRFMsIVTcCcoJTYCmQGPdFQCX1rTJ/nF8m0BKVUzppE5xT2OTFqElL51YbnfjEP5h70xYxO2Tzz4zNFKVH6FA/m8psZ97w9IttX+hNq9ICQsjLWCFn2E3lDaWHZAjSpzmK7HNASecAXnZZk1YI7zBgKOOHGGVgHdPAx0Njrk4hy9S9JBSBZQtq4aKrJcx7wmJUD+FsxmS4AYwfLsacIToOsNpCgVLIVm2Qd28KPvgCWgmgDwm2x7LAxPMZV9CdvwJASEjID1jyn3wai7JqskHzMC22xzJbdoCh8nDesHoY8zxsUSgx2gqW6w6uPY6ZaklUsuBQ97I7mh2j7JFEVWkdTBrUT/wCRTXgRPbAFyyUHE7ZV1EJ70mYFEgmpIId2euXlAtkk+2wcVAsSMn3awHbEYVKG5R1fLjHa/KhSRnxmccdQTg484hYtPBXlHoETeymyT0Eejj9v7Tr6zPrIsYTkAOVIV35chm4CF4cL/hfPi/CNMuXANtDAc/gYrRAzYMnLFRkTMWbZ7D7ysXg0Rvmx4ZCmG71EaCWM+fwEB3vYjMlKQlnLZ8C8Mrwlo9Aj9Yu3U9beyDMTIS6khgXIoSwNcidBxjS3pKwSCMSkUYJHtAQ/u9oEuE+MAo2amJUD3SxBY5FtDXKCrRZrSpJQ6EoOaUAJDbo7t3U1OykMNv56/b+84lPT2ojAqcn4/wA/v/aZqZGlsUv2SOQhcrZ6Zw6w6sskplpScwGiT8S6iuxAEOd5T+H0WVuS4xtKjLjnZwFb7YpMzCVYAAMOXed3Nc2NGHxg+S5SCQxYPHCYEAGdgHMrMuK1SoJIiMLzCi5wrIu0VTZLVhkpMD2lPdMBZupA9QlO4gajSDFr9jTJjTFx3EVgIoLZHoYMmWl0kMv3QAlhhBDV9esQ0VsurIxt6j7GBxAkzQkOUqVXJLP5kRf2oVZ5ikpUzNUVd+AiVhs74gQRzEaG7JGGyzm3qPkIs6dAyhTtF2WYMV7J3b2kmYtkqKVgMQHYpJetGpCm90tPmDLvfAQXaULcFC1JI3ZeIMLbQVlRK6qJqWYGN6gfTpE9U2Tkwmw5KoTk4AflkRxiFlfESCxAeLbIhk1Sqpr7MqcNk+msW3NdqlrKSGZL94EajhClU/TtCLD6pppP2iLloSlMmW4ADua8dIT35tgu0gCYlDB2pvzzfcImvZxX5k+Zio7Mb5nRP7xaWyMScAA5iqzX5NkpKZU1ctJLlKSQH3wLab7mr96YtXNRPqYefyyhy6laaARxezUkZlXioCPatpuRM1YF+1GrvoDv30Bge8Ay1Abz9UgqxHBOJLhIxD8WT8BXlkYomMqcCzpKx+HDRxoKCO+WBY/E4QGB/eLcPKPR9AVdcp/9NH6RHo4GudzUJ9JnWIYSQp2DszQivDTnGrtlnSmWsgNSMpeg93mY6IAD7SUEld4qsdrUbQuVTClCV5Vcls9zCH933OZrsoJZtHzhRYbJhXMnE0wsQ1e4HJ400h/sffUqeJglkuGopJQcjUA1I4wJQFszQ22J07Jq/wCQdDCW2WPAtSXfCWeN4kRlb0kvNXzMCUHieDxdY7pMwFiA28H4RXeV0KlAEkFy1I0dwoKQpg8DbTpOFJVm/wADGtUNMwWHVPnF930qQVUQQnCwLvUEnxpSG1lQZmEJDlQBA5h4V35s4Z0wqEwJBCQUlOIMM9RnDu6pKsaEoqoMA1DQZjpE5QHAjtRAJltquObLDrSwzzG4nTgIXJS5A30jUXkJ/ZrVOBAL4QW/KrdGXk1UnmPUQFtQRsCZVYXXJjb+VpjE45dM65QtvG7lSVBKiC4CnG4kj4RsLHZZycbpIJDguk1GWeR47qRntrJntkvngD88SnEHdSqLkRdFzufqEx1mvlapwllCQCVBwSSyXqdxplGlu27jNdikM2ZZ33dIzFmuEIndqFl8RUQwar08/KNzsxWVODOruFOVCHrUiFhEdwBxGuzKhI5kbRcUyWgqVhZLux3EAjqYlZJT2Sedz+ghXO2ltEx0LUMPfNAA7qSWplV+sZ62bQzkqnSkTChCiqlCMqCofIQ80CptXiAH1DE0d23FNnuqWkkChqGfPrAtrsZTRQY/uR8I032TzVKsqypRUcYclgcs2FP/ACFN+e+rmf8AsqE3oANUOsk7TR3bIaWnkIGvBS2dIBbNycoNsKvZJ5CBrTPwvRwaNHlGeZjZgExUB2mcQKBzui1azAs4EwIGDvNPE7IUTuxFurR1FnxliEFQR2jO5CfzekC2VRTMclkJwitA9DifygOw7RTEzrSnuEIs8wS6UPulDl60eDRVzvBbVtiPbdd65RAWA5ANK0PGFlomYQSz8PH0ga+tqbTMkyJqhKxTKYAlQKQ5CXBL1FXO8QjtF+zFSVklOJJyAqwIfuvUxjBQ4xxNTJU5jI2uboU/pj0ZH+azuX/81fOPRXpHqL39z73f1+qSqWhASUzHBKnDNo7sH3xmjeRmiqQnCdC7ggcBV3HhC+131MIqZSqknuq4ZPFN1Wkq7R88Q4ZiKTSy7mJW5W2EPN8iWmZLKFFwrvAd0Ohq+LRDYa7rPNm9qvH20llJwqwjDVyWzDs8Z+9Nr50m0KsyZctUpSUGYooClpE0FGIHOhwtxgzZ6/5VnBCkFeIpLgsWS9K84AAg7xhwZ9Kt+0gTIXNlJxgJxJJLJIYF35RjhtkVy1zloQ+IDDiKaGj1BJDtXjCC1faE9tRLkykolYUBQX7QkBWYrRk4ss3rFl53rLmEpK5plqKjhwpAYmiGByAo7uYIV6z9Ji2fQBq3zNncm2dn9yYSmYVMEgK8HO+BtoL/ACZuAiXgTiOMKegFPxGr0O5owk++OxICFzRoDrg/A5lipz6QL/HppJC5imCgHShBOEu1fxNm7uXiZu5uDzKVFXIh8zacqm4UJC0nFVIUo93gIKunaUJnoUtIwJLr7xCiMJYJyq/GM9aLVJCzjmT1qYk9zCOdFN4RCZessFKpclKdXBIKixGIguAWJ01iY5U5O0eArDafQ5m1Mu0JrL7NILE9opRYhVKhgfGMyq9MM9IQQpIWAXSSGfPSmRzgO7bdL7JKTLmK76VLxTBgyNQEpBcJfMwsnXmoKBSJiQasFAUctV91HgnVyRMUoMzfr+0SbgSpNlSSMJX7MsxcMC5ao8PGE187Rm0KMxQTKLBIRur1ri3Qil7S2jDSfNDuSO0VnqSxiX8bBWv2UpHaBIUoq7y2qSStRbrpHrNTHT6nl0gavcMTbQQMKwotU4SK16+XKGuz9/2iVKm9klGacSphQwT3qgOD5PwhCVKSDMAlihS4mSiWP9Pa16QttNuSEgziZiiHTWSGFc8K6V0O+AWtgc7zWZTtPTL+WlQWkAg4gXFNDHE29MyrErOIkAHOpYfOM/etoVNRgdIqCHmJYMdwMdui3zZDhKpSnDMpZpyaLclxvJSAp2m2uS/p9nsiZcpITjOJSikFSQCRhB0JzyidoM9XeKyKNgJJJq7uCAnNm4Rl0bRzO4AZdM0hcwAl3/DwpEZ20z5YE8Qu0KOb5EsekJaksc/tGCwAcTSzL4tL4UTpyezclKnPdfQhLq3DlFk3aO0KDIngADETM97KoDCrbmjKWnahSp5niYyijAe6o0DnhErNaCJJKlqmlwlIUMITQmnebLeIzskDab3QTvNdIva0KGIzgTRsKFYDvd00OXnlA9u2lnoUEkip0RRvjGcXjwu+EEZOAMw5ccvOKUrWkpIUHNQ53EjSANLEwu4s1yNq19oUmWCkHDiBZ2LE1ZjwhgjakpkLC0pQoD2ftKKDkrcPnQU1Jj5/2q1ODhqFOeJ1g6fe802SXZ1dlhlKUUlu93nUoFWoc+kEKmUwNanEf3l9o8lUplImdo4CqgppShxEnIQsTbPvctK5WBOFTKxKSlRIY+IrGbtVzDu94HE2SssTl8soMuH2SFJ/qJ+HwhzVoYAZhC1221AkEynBY8+seiubO7x5mPQUzE1lpEySVuEKUlKVALxBCsQBTgKcyx13GPXTfSRj7QJSoqDBGIggJAGZLF3ge0bTSZM0ItMtcztGVjqptPcdum+CjtRZy33eUFAe84wkbgzF4GzqbD8feGnToNgIpvaSF2ozRjIXLQkAIJZSFpLk6Bn6wKtS9EL/AEn5Rov5vYECUz/1ftFVn2rlJB7RChubvfJoWLydsTTTjeLbHspacSbUnswJgKAlRTiw17zGqS46QTbrsnSk41gM4FFA55QadrZSgkplF0EsSWzFacjFM/agqpgS241h1fUW6tKiKtpr06iYjnTz/UONeAA8oFWuoZKiAjXeHaj1qfp4LTMcqLUDAZtzjipm6KwA4zJNRQ4gk5ZKlEgmh3DduiqbZziYKICSA1Do+sEmYa0B6xGUpYXiFXLswOvDh6Qp1XyI1HbwYZIs6iVEK7uTHVxuAyrEZ9gIQWZSqNmcn8dR0gmZaeymLWJYUkpTTJjQlQbX94bWa+5TJJSoEhxhwqA0Y1oYha185TiWLUMYbmI7fs5NEiUpMpwsKLOVKBFC6QAU1y5x2Xs6VlTjABhAdBJ90Emp3xo7ZeiAhK0oJUO65pQ18IAVfqvyjqYB+pbwJq0iAzdjjhJC0ZEsUqGjtrGKtMgBVUtTUN6xvZm0RSHUGTwz8HMLbbtemZ7NMt8VHXhpxArFlHVXFN0yB52GIqylA2AcGZDshuiclAxDx9I9PngqJcZ7xBNlu2avCpMtRSci1OpjpBkABOBJSDnAlKSyoqSIa/y9PNez8x6PCP74kb+kB3ayxwRN0MBuJecoaWVQKACkEO+ZGgAyhH973JVGjuspMoPQly26J+otULtGV1ljILUSGYajXKlPKINQDc/m0aBNxrUn/TNaghngddzKHvS19D6xD+YWO7DRMx3/AFX5xCaCR72T7obLsCCaAjxgdVgGhMELkME1OIvLliVZAaNuidktJYh3cK8iVN1frFs2ztnFYYVbKHY1DaKB0neGJtaGDygTvc14xyKVYASCFuKZp0j0L0H7xmsS+2Tu2mS1ZBKAFVALh3Z4nLtyQoMlgaExRhSSSQDQ6ch8YNsEwJU5yDsNHNBSGW0fT9hMrv343MumuzkEDecoW2talLwoSFtzJfXLwjcXHdku0oKpvfTibC5ZxqWqaw9FmSgNLSEjckADyjmVuV3MtffaZHZq7ldkcckpUSXdJqGDe9DtF0r0QkfphkEHjBVms6lu2gcxjfUxMwHAxFEy7ZhSoMkuDQmmWsJp/wBnlslpClBGGlQsHPIc41mOrZcYvtKZoKcS3Q2RGZ0L8nh9VprBxFWVizmYez7KzkrSVJSUgh2UMoczLArVAPgDD0xwphdthsIJhVqKxtM8LJLNFITuIIbhGPTOSmarAgCW5AJOj0PKNnfduCiUABhQq1dqgEaRn7ZNEtBbIDL0gFIziNPGZG03iCkJUpkh8ktUZByqo8ICmWhO8QGmeSVuaCW+mY5jeYXJwlZKg71z56DlFf5Rs7mTDqFHiMrchEwJStyh3OE13DzMLF3LJQsLkrWWyxpYu3AxamaEhSW0cZ0oC8WieDLUQMiD6iGLSyjAMw3KTnEDsmyyJmLvMQ2m943N3oGCWha+8AE0DClBUxmrttAEwcafKHEyZ3SRueJrwwOGj6mVhlZpLPdkv8eKmVdeMDKuSSZgxWaVhai2qdwO/WsJLJtjMYJVKCjvCi58Gg0X1NOoPhCDlYYGZo5dwXe1ZQB/sQYXT7pkAkIlpwvSgHpC7+PrH4U9D84j/HV6pT5xmome0Ymtst1yykHt0AtkQsNwdmge8pPZN7RKnq4LjxdozM7aliyZdeKgIWW681Ti6qNpoI08TwB9ydrISpsQUTurmcoV2i0qdmwxcj3uUWqNIOtgpyRmC6kjAOIpWt8yYrSHUBvI9RDFcgHQeEDKs4Bo4YxcvUIduJI3TvzzAp81RUo7yT5x6LjIj0N7qe4vtWepNJYdPnExN3uATzpv45xUkxan4RfjMkziRsl9TrMtRkrLOafhUMnI6QymXtMmkTFzCVEB2KkhJywgaeG+F6LMHckAZudIMC5ZDS6kZl6Hwjk3V6QQRv4nTrt1YIO0tFsmD/cX+pXziQvCb/yzP1q+cDlUdBiGVxldW0KpKu+slJYMpWRJAer74aWzblWIIlGWtO8ksDucgVjC3ih5qa5ABtxJzPlByUAgOzlnDj6Z46FPThlyZDdcQ2AJpjtLaFZTJaeSSo+ZhhKvILDLmKJ1JLOfCkY1N1FZBSnE2bN6wVIuzCQqY1PwgE9TlE9iopxqB+BH1ljvjHzHUwgFWHJ/hCe/VEy2GpHk5j1ovAS3CUM9WHqd37QHOnqX7zUJoILpqC1gbxAvtCoR5lcq2ISiY0t1t+KoqU7s6uYXdsXJAOrhQBBrTlQjzg8ooePzikojqmkZnP7x9SE4pUsFKChwynNHIILcKjOKpVARk49CDF+CPYI92wJhszKZcwgg7mhoq8+6pJoSG358tYWmkVIW3X4xPZUr8x1dpXiX/eCC4JB3ikOrAo4GUXIzLgltCWhRaE+ylkZrx6nJKkgfGIyLaZaXaiiW3nvGvJ3HhE1vTkrsZSl4zuI/UuIz3wnDmAW5wmVe5o445+EWTLyCgAoVBDJ3nLPKJRQ48Sjup4MGmWxZU6lFZ3lhlygiRb+6cQZogue7BsPfCWo9Qc31eKrSWKhqkkaaH9oqHTludpObwvEZ2J1AqamkE4DR4USrWU+6W14QbLvmjLT4iFWdK4P07wl6lTztPLTFS0RNVoSrIxFVesIII5lAIPEj2Mejvbc+sejMmbF6TFyZo3wvEyJhcfQhpxCsPM7uM/vEP/jX1I6RTZgVAM5NVeAck9KxTMmMOQf4/KLbKtkL/tCepA9AYHM3E6u2KxYRXi9I6q0rSWIHWBcVYKnSVLJKUqIpUCjnKsTHpk9SgdQ892CCSUpK1VUXpQVJbVg/SOJmgE0AoWAGX18IkiyrlTUdoMOJtRke7oeMVmxLGFgC4YVzzcQQREmF3eVi0spwch8f2hlZp2MpxLU1clHNn5M7QmWcCmmAiCpNqSVpCfrKGghhFHIMYBT+OcRSuo5eYMVNESMufrDyYgQgmKzETEDGEzwE6otFK5kWtFahAk5hAShS84qK+MXKlCK1yRnCipjARL7xnNLkA6IKv1TFKHlF1ru2Z7PuKCcCQFK7oJw4lMVNR1GKbbJxLSNyZaB4ISPV4pva0mapi5wkgFzk7BwaeMAwbxGKV8zk8AMMaVMWoXFS+Yzi6XdypoPZqQp9AoA9FM8LUIZs6F9N3Pe0V2eSpJo8AdXiGNPmNr3xInkKcHuqIO8pB9XjluV7WZ/er1MUWwFeAqP+2lI8CqLrXZ/aKL5l+oBg1BgMRPS1ZdIteKOzi1MOxFZk48JpGscjhECUB5mhiOJb97P5RHYow845CewnqM7z+5//2Q=="/>
          <p:cNvSpPr>
            <a:spLocks noChangeAspect="1" noChangeArrowheads="1"/>
          </p:cNvSpPr>
          <p:nvPr/>
        </p:nvSpPr>
        <p:spPr bwMode="auto">
          <a:xfrm>
            <a:off x="63500" y="-889000"/>
            <a:ext cx="2152650" cy="182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2774" name="AutoShape 6" descr="data:image/jpeg;base64,/9j/4AAQSkZJRgABAQAAAQABAAD/2wCEAAkGBhQSERUUEhQWFRUVGRgXFxcYGBgYGBoYGBgXFxcVGhcYHSYeGhokGhgVHy8iJCcpLCwsFx4xNTAqNSYrLCkBCQoKDgwOGg8PGiwkHyQsMCwqLCwtKSwsLCwsLCwsLCwsLCwsLCwsLCwsLCwsLCwsLCwsLCwpLCwsLCwpLCwsLP/AABEIAMAA4gMBIgACEQEDEQH/xAAbAAACAwEBAQAAAAAAAAAAAAAEBQIDBgEAB//EAD8QAAECAwUFBQUGBQUBAQAAAAECEQADIQQFEjFBBlFhcZETIoGhsSMywdHwBxRCUpLhFRZicoIzQ1Oy8ZMk/8QAGgEAAwEBAQEAAAAAAAAAAAAAAgMEAQUABv/EAC8RAAICAQMEAQIFAwUAAAAAAAECAAMREiExBBNBUXEiYQUUscHwMoHRI1KRofH/2gAMAwEAAhEDEQA/AM+zhoMsVm7quQ9YFGYENbul0VyHrEA5nRP9M9JsocZ+cZ62IqrmfWNahJqWZg9YzVvRSGSYcxThh9s/OxKwEcXO5OQ6wixViabThLihHwgg2JjLmfRJN0qdRP4Q3+aqq6Jp4xTOsYFTUU1bkn4mAJO20pMhIJVjqVhs1HPwyEIbx2smTSye6K83Vmab6DkIc1igRS1sTHFqtSEg5cNKbvE1hNaLdiNC46cz9aQrqo1L+MMbPZusRW9R6lSVY5l1ksmIh8o+gbJ7ICYQVZCpP19E8BCvY65BNmgHw+cfXLFYkykhKQwhFCm9s52Ey1tOwgd53QFWZUmUiXUYQFh01oTSr6vvj5tff/5kiSrsVrSAnFLSQWAZlKOat5+MazbXbdNnBlS1DtDQn8vDn6R8bvS+Ssmrvmd/7QPVlbj21HHJ/aepU8mdttoclv8A39oXTJo3wNNtL6wMqZBV1YEohS54ik2t4HW+6IpBh4UTMwrtSYJs9nfOIWaSIZSJcT2PjYRoEnKlfX1nBspMUlSUB1FvUwvtd/gUTT166RMqNYdppIEbT7UlGdT+UfVIS22/NBXgMvE6wsm2hS88tw+qxOVZRrSK0oVNzFFieJVNnKWankNOkTlWTfT1g2XKAyiz7uTDteOIGmCplgZCOKQ8Gps3jHZlmLRgaei3s47BHZGOweqexNRbbGUKHCDrpqF/4v1gK+b87WpwjOg4l4ouC3PNwg6F+lI8WGvaeCt295q7DZgrunI06wg2su8WdakKNU0HEaHxi++7yMiQVpKnxJAIzzf4Rjbwv+ZO991HetTmDJ2xiTqpzmDLtO6KzMijCdTFiZL74wmOAk+1iSJjRxCE64erwVLXuBPJPzhTGGBJ2Zas0pPSGNlkzDn5kDwimSFkOEE/3KA8g8MbHZ5xDgy0f4lR8yIhsY/aGI82Y2rNkno7QJTLJ76gFKUAxyA4t1jUbS/aghcvBY8eJWcwpKcI/pB146Rg12GYR35qjywpHkHgQ3YmpU6uZJbqYyu/toVU8+s/vBNQY5MDtkxySouT+ZQeAC2jHkCYcpkhL4UjoIrtEhqiNRwNozEUCQo5A+QipVmO7zJhuTFC5QZ+tfqsPV5mIvNjP/g+cQ+6sRrB4EcUGD5wzWZ7ElZ0MK+eWkQnXsE+7noT8IGJWrPLQDKL02cNUONzQGgZy08WPiAWmZMVV/n1+UUy5W/94ZG78I7pbgap5cIkCAwmJw7jmnrmIb3BjaBj3BUIGkXCS8Fi7CQ6CCOvQ5RBFnIUygQfrWA7gPBh4k5EncIY2e6VryBjZ7GbBGcntFMlO81J5R9Fu7ZSRKyTiO8/KBRXt3Ube5O9gXafJ7s2FnTG7p9BDq8vs3MuzTFrWlJSkmpYPoH4x9Itl7SJA760p4a9BWMff/2lScKkJliYDQ9p7p/xEGVrr/qff0P5/iLDMx2E+UnZi1aWeaR/Yr5R6HJ2q3YgNAFKYDcK5R2I+9d/t/n/ADKJnZF1zFe6gnwf0Bhts1Yimc6hkkjxMfXZE+RLTXCKR8ytFoEufNU/dKiE+JLRftzCLkgiHXjsxMtssIlkBlBR6MAH4mFto+y1SUKUVqGEEqJCVAMCTkvhujYbE29MwrY0QhL8ypR9Ew8vX/RmDPuLf9LfDzilQCMyIsynE+Lp2USaC0oy1StPhRMVq2LL0nSFc1t/2AhxPsc1SWwcikkkcWBrB932dyJa0lKsL1L04vURoSe7hiCz7KThkJagfyrQfjBKdn5yTWUrnn6axrZdyo1T5Rp7juBK5QGBLBy5AzfeRC2oVvJhi4z5tZ7ApJqlSdXIIFPCkGiUWJSa7mApo31nG2/hyCAopCQcgCQfEAhjSKVWBFfe/UT6mIj0Ybhv+o3u/aYqYCHofENzgWcd31vBjbzbrQdT4hJ9RCq23dKQMx+keoIhR6FhvqEatw9TJzMt8UqVSHUyyJOSB1UPiYqVcROQL6AK+YgRSRtkRhbbJEQzUtXQ/TREHzhxNuNeqVjwSfRUCzLnI1PihfweH9pxyIHcU+YumSvP13xW9YYpu1X4SD+oNzxCB59gWCThyqSCCG5xuCOZoIPEElhtIsETlWZRDhJLagP6RXNcaF+RjCDN2lmNzBshAAc5wHZkYamDZayfryhD+hPTku7GOKUoyyd3uk8U5RTeU5YThmoAb8aapPhmmHUpvDfFtqkhSWpSJu9htxmbiM9mPtMNmsiZSZCFFOSwssrepQYnF4jwgO9PtRtUxwTgG5PdHzPWMxaLsCKh0qOo+WRgCcVD3g43j4j5RctncGM7euIvtKDnEYz7/WsnEo1gRdofWF6i+RpEU2hoatSjgTDDMfH1j0UduN8eg8QcT6glzrvEIbzGEkAAuoZ8HMaRSGEI77SxH9w9DGklcmEMGaHYKY0ub3UgumopSp+MaS3zHlLDZpI6xl9iT7OZ/cPQw+vicU2easUKUEh94ZqRXVllEjuwGJiaXYyNIGkSibSeRHRKTFFl2vSQ0xBB3pqOhrFn8ckomdp3yS5AwM7hnBJi4dNaDgrID1NRAIaDoUoB8Kda41A5mr743mz9/oEgAAkkrw0YKALYirIDOPmlqvUKQpIBGJ2DaFT5vu4Q8um2hNmljcD5kwrqajUmvg5x+sZ0tots08jGf0j+021SyVKLk/VIDnWoDWE1svxKdYVqvczKJoN8cxrscTqrVmO7Ze7UFTCzCVFzrHbJYyquQ1J+vSG1nwikupGajn4aD1hQL2/EadNfzBpVgaqqcNT8oKskvvijD9tYsEoDjHZlpCQVOAwJdVBkWc7ooVFT5k7uzAyiaoJKn3JYdQwG9/hGatG1MkzUghYSkmuFwSCwIAPnCw7S2gKx9qksSO8hOVaU5+cKpiTmda8M9DFPUUvQAW8wPw4VdWWGTtPpV22YWhuyIUDkQevSBtrLoMhK0qzMtKvMj4RTsbalyZRPdC0qcAgEVqfhBO0d5LtCJi5hBOEAMGADu3mY5zsGGoGPClW0+Ikui6wuQVukkLKcJFWYFwfGJm6kFnxOS1FHnv4RXdM4hCg/4tOUTt1+S5ISFYsRZQZJIDHUjf8AGG0qx2G8VcwUZldquFKQ4KqkDTXmIGtt0GU3fNcqDSFd7Xljm4pU1eEBLEFSas57ulSYPF6KmSEdoQpSVEPq2FOe8u8ecDgiOFNgQWZ2Mr7eYMlA80/Ix7+JTB+XzipUznEACcgYSaazyBNGZ2bbVKzSIDnAnJvODTYVHNhzi2z2CodWRGXOBC1rxC+qZ2bZ24HU5F4oWk7nj6Da7OoLKlBKk5MH1VQsdawParBLr3UOH0GkU8DMQLMnEwXZ8/OPRr/uSfyJ/THoX3Y7RPoxsTg0jNbQyMIRxUfIRt7ReUhLjtATuHePRMZDau0hfZ4EqTVWYZ6ZtDrSCIqvmMNik+zU35vgIN2mnFNmmghnTTqIyFlvmfJTglKCQaks5fLfuAga1zJqwTMmLV5DoIPp2Yui/cfrFdSF0Ofsf0gjUjUSpKvuoOJwJZLlKCkBicALOC9HzcxmQWY51BY5co0c8JVLNJQV2QmYAmYCBvFcLx9V1I3X5+Z8r03DfHxM2uLzImqAZbJagAr1MUTIf2JHs08oh/FQO2Pn9jK/wokWEj1+4mavC7MISSpRJVXEeB0yg6zEpT3E41f1OED4mHipcQMuPnGUE7z6QWEDAi5F4TBWaklvy1A6ZdIMsl9pVQKCR6RJSIFtFiSrMA8deorBaoIM3V17PdtK7QTEhJyOhhHe6MMtctRSoKYFiDqIzSpcxICUTVgB2SSSkcg9IrlWibiCVgEbwfhnCrj/AKZx6MJNzvJybgSoKZRFMsIVTcCcoJTYCmQGPdFQCX1rTJ/nF8m0BKVUzppE5xT2OTFqElL51YbnfjEP5h70xYxO2Tzz4zNFKVH6FA/m8psZ97w9IttX+hNq9ICQsjLWCFn2E3lDaWHZAjSpzmK7HNASecAXnZZk1YI7zBgKOOHGGVgHdPAx0Njrk4hy9S9JBSBZQtq4aKrJcx7wmJUD+FsxmS4AYwfLsacIToOsNpCgVLIVm2Qd28KPvgCWgmgDwm2x7LAxPMZV9CdvwJASEjID1jyn3wai7JqskHzMC22xzJbdoCh8nDesHoY8zxsUSgx2gqW6w6uPY6ZaklUsuBQ97I7mh2j7JFEVWkdTBrUT/wCRTXgRPbAFyyUHE7ZV1EJ70mYFEgmpIId2euXlAtkk+2wcVAsSMn3awHbEYVKG5R1fLjHa/KhSRnxmccdQTg484hYtPBXlHoETeymyT0Eejj9v7Tr6zPrIsYTkAOVIV35chm4CF4cL/hfPi/CNMuXANtDAc/gYrRAzYMnLFRkTMWbZ7D7ysXg0Rvmx4ZCmG71EaCWM+fwEB3vYjMlKQlnLZ8C8Mrwlo9Aj9Yu3U9beyDMTIS6khgXIoSwNcidBxjS3pKwSCMSkUYJHtAQ/u9oEuE+MAo2amJUD3SxBY5FtDXKCrRZrSpJQ6EoOaUAJDbo7t3U1OykMNv56/b+84lPT2ojAqcn4/wA/v/aZqZGlsUv2SOQhcrZ6Zw6w6sskplpScwGiT8S6iuxAEOd5T+H0WVuS4xtKjLjnZwFb7YpMzCVYAAMOXed3Nc2NGHxg+S5SCQxYPHCYEAGdgHMrMuK1SoJIiMLzCi5wrIu0VTZLVhkpMD2lPdMBZupA9QlO4gajSDFr9jTJjTFx3EVgIoLZHoYMmWl0kMv3QAlhhBDV9esQ0VsurIxt6j7GBxAkzQkOUqVXJLP5kRf2oVZ5ikpUzNUVd+AiVhs74gQRzEaG7JGGyzm3qPkIs6dAyhTtF2WYMV7J3b2kmYtkqKVgMQHYpJetGpCm90tPmDLvfAQXaULcFC1JI3ZeIMLbQVlRK6qJqWYGN6gfTpE9U2Tkwmw5KoTk4AflkRxiFlfESCxAeLbIhk1Sqpr7MqcNk+msW3NdqlrKSGZL94EajhClU/TtCLD6pppP2iLloSlMmW4ADua8dIT35tgu0gCYlDB2pvzzfcImvZxX5k+Zio7Mb5nRP7xaWyMScAA5iqzX5NkpKZU1ctJLlKSQH3wLab7mr96YtXNRPqYefyyhy6laaARxezUkZlXioCPatpuRM1YF+1GrvoDv30Bge8Ay1Abz9UgqxHBOJLhIxD8WT8BXlkYomMqcCzpKx+HDRxoKCO+WBY/E4QGB/eLcPKPR9AVdcp/9NH6RHo4GudzUJ9JnWIYSQp2DszQivDTnGrtlnSmWsgNSMpeg93mY6IAD7SUEld4qsdrUbQuVTClCV5Vcls9zCH933OZrsoJZtHzhRYbJhXMnE0wsQ1e4HJ400h/sffUqeJglkuGopJQcjUA1I4wJQFszQ22J07Jq/wCQdDCW2WPAtSXfCWeN4kRlb0kvNXzMCUHieDxdY7pMwFiA28H4RXeV0KlAEkFy1I0dwoKQpg8DbTpOFJVm/wADGtUNMwWHVPnF930qQVUQQnCwLvUEnxpSG1lQZmEJDlQBA5h4V35s4Z0wqEwJBCQUlOIMM9RnDu6pKsaEoqoMA1DQZjpE5QHAjtRAJltquObLDrSwzzG4nTgIXJS5A30jUXkJ/ZrVOBAL4QW/KrdGXk1UnmPUQFtQRsCZVYXXJjb+VpjE45dM65QtvG7lSVBKiC4CnG4kj4RsLHZZycbpIJDguk1GWeR47qRntrJntkvngD88SnEHdSqLkRdFzufqEx1mvlapwllCQCVBwSSyXqdxplGlu27jNdikM2ZZ33dIzFmuEIndqFl8RUQwar08/KNzsxWVODOruFOVCHrUiFhEdwBxGuzKhI5kbRcUyWgqVhZLux3EAjqYlZJT2Sedz+ghXO2ltEx0LUMPfNAA7qSWplV+sZ62bQzkqnSkTChCiqlCMqCofIQ80CptXiAH1DE0d23FNnuqWkkChqGfPrAtrsZTRQY/uR8I032TzVKsqypRUcYclgcs2FP/ACFN+e+rmf8AsqE3oANUOsk7TR3bIaWnkIGvBS2dIBbNycoNsKvZJ5CBrTPwvRwaNHlGeZjZgExUB2mcQKBzui1azAs4EwIGDvNPE7IUTuxFurR1FnxliEFQR2jO5CfzekC2VRTMclkJwitA9DifygOw7RTEzrSnuEIs8wS6UPulDl60eDRVzvBbVtiPbdd65RAWA5ANK0PGFlomYQSz8PH0ga+tqbTMkyJqhKxTKYAlQKQ5CXBL1FXO8QjtF+zFSVklOJJyAqwIfuvUxjBQ4xxNTJU5jI2uboU/pj0ZH+azuX/81fOPRXpHqL39z73f1+qSqWhASUzHBKnDNo7sH3xmjeRmiqQnCdC7ggcBV3HhC+131MIqZSqknuq4ZPFN1Wkq7R88Q4ZiKTSy7mJW5W2EPN8iWmZLKFFwrvAd0Ohq+LRDYa7rPNm9qvH20llJwqwjDVyWzDs8Z+9Nr50m0KsyZctUpSUGYooClpE0FGIHOhwtxgzZ6/5VnBCkFeIpLgsWS9K84AAg7xhwZ9Kt+0gTIXNlJxgJxJJLJIYF35RjhtkVy1zloQ+IDDiKaGj1BJDtXjCC1faE9tRLkykolYUBQX7QkBWYrRk4ss3rFl53rLmEpK5plqKjhwpAYmiGByAo7uYIV6z9Ji2fQBq3zNncm2dn9yYSmYVMEgK8HO+BtoL/ACZuAiXgTiOMKegFPxGr0O5owk++OxICFzRoDrg/A5lipz6QL/HppJC5imCgHShBOEu1fxNm7uXiZu5uDzKVFXIh8zacqm4UJC0nFVIUo93gIKunaUJnoUtIwJLr7xCiMJYJyq/GM9aLVJCzjmT1qYk9zCOdFN4RCZessFKpclKdXBIKixGIguAWJ01iY5U5O0eArDafQ5m1Mu0JrL7NILE9opRYhVKhgfGMyq9MM9IQQpIWAXSSGfPSmRzgO7bdL7JKTLmK76VLxTBgyNQEpBcJfMwsnXmoKBSJiQasFAUctV91HgnVyRMUoMzfr+0SbgSpNlSSMJX7MsxcMC5ao8PGE187Rm0KMxQTKLBIRur1ri3Qil7S2jDSfNDuSO0VnqSxiX8bBWv2UpHaBIUoq7y2qSStRbrpHrNTHT6nl0gavcMTbQQMKwotU4SK16+XKGuz9/2iVKm9klGacSphQwT3qgOD5PwhCVKSDMAlihS4mSiWP9Pa16QttNuSEgziZiiHTWSGFc8K6V0O+AWtgc7zWZTtPTL+WlQWkAg4gXFNDHE29MyrErOIkAHOpYfOM/etoVNRgdIqCHmJYMdwMdui3zZDhKpSnDMpZpyaLclxvJSAp2m2uS/p9nsiZcpITjOJSikFSQCRhB0JzyidoM9XeKyKNgJJJq7uCAnNm4Rl0bRzO4AZdM0hcwAl3/DwpEZ20z5YE8Qu0KOb5EsekJaksc/tGCwAcTSzL4tL4UTpyezclKnPdfQhLq3DlFk3aO0KDIngADETM97KoDCrbmjKWnahSp5niYyijAe6o0DnhErNaCJJKlqmlwlIUMITQmnebLeIzskDab3QTvNdIva0KGIzgTRsKFYDvd00OXnlA9u2lnoUEkip0RRvjGcXjwu+EEZOAMw5ccvOKUrWkpIUHNQ53EjSANLEwu4s1yNq19oUmWCkHDiBZ2LE1ZjwhgjakpkLC0pQoD2ftKKDkrcPnQU1Jj5/2q1ODhqFOeJ1g6fe802SXZ1dlhlKUUlu93nUoFWoc+kEKmUwNanEf3l9o8lUplImdo4CqgppShxEnIQsTbPvctK5WBOFTKxKSlRIY+IrGbtVzDu94HE2SssTl8soMuH2SFJ/qJ+HwhzVoYAZhC1221AkEynBY8+seiubO7x5mPQUzE1lpEySVuEKUlKVALxBCsQBTgKcyx13GPXTfSRj7QJSoqDBGIggJAGZLF3ge0bTSZM0ItMtcztGVjqptPcdum+CjtRZy33eUFAe84wkbgzF4GzqbD8feGnToNgIpvaSF2ozRjIXLQkAIJZSFpLk6Bn6wKtS9EL/AEn5Rov5vYECUz/1ftFVn2rlJB7RChubvfJoWLydsTTTjeLbHspacSbUnswJgKAlRTiw17zGqS46QTbrsnSk41gM4FFA55QadrZSgkplF0EsSWzFacjFM/agqpgS241h1fUW6tKiKtpr06iYjnTz/UONeAA8oFWuoZKiAjXeHaj1qfp4LTMcqLUDAZtzjipm6KwA4zJNRQ4gk5ZKlEgmh3DduiqbZziYKICSA1Do+sEmYa0B6xGUpYXiFXLswOvDh6Qp1XyI1HbwYZIs6iVEK7uTHVxuAyrEZ9gIQWZSqNmcn8dR0gmZaeymLWJYUkpTTJjQlQbX94bWa+5TJJSoEhxhwqA0Y1oYha185TiWLUMYbmI7fs5NEiUpMpwsKLOVKBFC6QAU1y5x2Xs6VlTjABhAdBJ90Emp3xo7ZeiAhK0oJUO65pQ18IAVfqvyjqYB+pbwJq0iAzdjjhJC0ZEsUqGjtrGKtMgBVUtTUN6xvZm0RSHUGTwz8HMLbbtemZ7NMt8VHXhpxArFlHVXFN0yB52GIqylA2AcGZDshuiclAxDx9I9PngqJcZ7xBNlu2avCpMtRSci1OpjpBkABOBJSDnAlKSyoqSIa/y9PNez8x6PCP74kb+kB3ayxwRN0MBuJecoaWVQKACkEO+ZGgAyhH973JVGjuspMoPQly26J+otULtGV1ljILUSGYajXKlPKINQDc/m0aBNxrUn/TNaghngddzKHvS19D6xD+YWO7DRMx3/AFX5xCaCR72T7obLsCCaAjxgdVgGhMELkME1OIvLliVZAaNuidktJYh3cK8iVN1frFs2ztnFYYVbKHY1DaKB0neGJtaGDygTvc14xyKVYASCFuKZp0j0L0H7xmsS+2Tu2mS1ZBKAFVALh3Z4nLtyQoMlgaExRhSSSQDQ6ch8YNsEwJU5yDsNHNBSGW0fT9hMrv343MumuzkEDecoW2talLwoSFtzJfXLwjcXHdku0oKpvfTibC5ZxqWqaw9FmSgNLSEjckADyjmVuV3MtffaZHZq7ldkcckpUSXdJqGDe9DtF0r0QkfphkEHjBVms6lu2gcxjfUxMwHAxFEy7ZhSoMkuDQmmWsJp/wBnlslpClBGGlQsHPIc41mOrZcYvtKZoKcS3Q2RGZ0L8nh9VprBxFWVizmYez7KzkrSVJSUgh2UMoczLArVAPgDD0xwphdthsIJhVqKxtM8LJLNFITuIIbhGPTOSmarAgCW5AJOj0PKNnfduCiUABhQq1dqgEaRn7ZNEtBbIDL0gFIziNPGZG03iCkJUpkh8ktUZByqo8ICmWhO8QGmeSVuaCW+mY5jeYXJwlZKg71z56DlFf5Rs7mTDqFHiMrchEwJStyh3OE13DzMLF3LJQsLkrWWyxpYu3AxamaEhSW0cZ0oC8WieDLUQMiD6iGLSyjAMw3KTnEDsmyyJmLvMQ2m943N3oGCWha+8AE0DClBUxmrttAEwcafKHEyZ3SRueJrwwOGj6mVhlZpLPdkv8eKmVdeMDKuSSZgxWaVhai2qdwO/WsJLJtjMYJVKCjvCi58Gg0X1NOoPhCDlYYGZo5dwXe1ZQB/sQYXT7pkAkIlpwvSgHpC7+PrH4U9D84j/HV6pT5xmome0Ymtst1yykHt0AtkQsNwdmge8pPZN7RKnq4LjxdozM7aliyZdeKgIWW681Ti6qNpoI08TwB9ydrISpsQUTurmcoV2i0qdmwxcj3uUWqNIOtgpyRmC6kjAOIpWt8yYrSHUBvI9RDFcgHQeEDKs4Bo4YxcvUIduJI3TvzzAp81RUo7yT5x6LjIj0N7qe4vtWepNJYdPnExN3uATzpv45xUkxan4RfjMkziRsl9TrMtRkrLOafhUMnI6QymXtMmkTFzCVEB2KkhJywgaeG+F6LMHckAZudIMC5ZDS6kZl6Hwjk3V6QQRv4nTrt1YIO0tFsmD/cX+pXziQvCb/yzP1q+cDlUdBiGVxldW0KpKu+slJYMpWRJAer74aWzblWIIlGWtO8ksDucgVjC3ih5qa5ABtxJzPlByUAgOzlnDj6Z46FPThlyZDdcQ2AJpjtLaFZTJaeSSo+ZhhKvILDLmKJ1JLOfCkY1N1FZBSnE2bN6wVIuzCQqY1PwgE9TlE9iopxqB+BH1ljvjHzHUwgFWHJ/hCe/VEy2GpHk5j1ovAS3CUM9WHqd37QHOnqX7zUJoILpqC1gbxAvtCoR5lcq2ISiY0t1t+KoqU7s6uYXdsXJAOrhQBBrTlQjzg8ooePzikojqmkZnP7x9SE4pUsFKChwynNHIILcKjOKpVARk49CDF+CPYI92wJhszKZcwgg7mhoq8+6pJoSG358tYWmkVIW3X4xPZUr8x1dpXiX/eCC4JB3ikOrAo4GUXIzLgltCWhRaE+ylkZrx6nJKkgfGIyLaZaXaiiW3nvGvJ3HhE1vTkrsZSl4zuI/UuIz3wnDmAW5wmVe5o445+EWTLyCgAoVBDJ3nLPKJRQ48Sjup4MGmWxZU6lFZ3lhlygiRb+6cQZogue7BsPfCWo9Qc31eKrSWKhqkkaaH9oqHTludpObwvEZ2J1AqamkE4DR4USrWU+6W14QbLvmjLT4iFWdK4P07wl6lTztPLTFS0RNVoSrIxFVesIII5lAIPEj2Mejvbc+sejMmbF6TFyZo3wvEyJhcfQhpxCsPM7uM/vEP/jX1I6RTZgVAM5NVeAck9KxTMmMOQf4/KLbKtkL/tCepA9AYHM3E6u2KxYRXi9I6q0rSWIHWBcVYKnSVLJKUqIpUCjnKsTHpk9SgdQ892CCSUpK1VUXpQVJbVg/SOJmgE0AoWAGX18IkiyrlTUdoMOJtRke7oeMVmxLGFgC4YVzzcQQREmF3eVi0spwch8f2hlZp2MpxLU1clHNn5M7QmWcCmmAiCpNqSVpCfrKGghhFHIMYBT+OcRSuo5eYMVNESMufrDyYgQgmKzETEDGEzwE6otFK5kWtFahAk5hAShS84qK+MXKlCK1yRnCipjARL7xnNLkA6IKv1TFKHlF1ru2Z7PuKCcCQFK7oJw4lMVNR1GKbbJxLSNyZaB4ISPV4pva0mapi5wkgFzk7BwaeMAwbxGKV8zk8AMMaVMWoXFS+Yzi6XdypoPZqQp9AoA9FM8LUIZs6F9N3Pe0V2eSpJo8AdXiGNPmNr3xInkKcHuqIO8pB9XjluV7WZ/er1MUWwFeAqP+2lI8CqLrXZ/aKL5l+oBg1BgMRPS1ZdIteKOzi1MOxFZk48JpGscjhECUB5mhiOJb97P5RHYow845CewnqM7z+5//2Q=="/>
          <p:cNvSpPr>
            <a:spLocks noChangeAspect="1" noChangeArrowheads="1"/>
          </p:cNvSpPr>
          <p:nvPr/>
        </p:nvSpPr>
        <p:spPr bwMode="auto">
          <a:xfrm>
            <a:off x="63500" y="-889000"/>
            <a:ext cx="2152650" cy="182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4824"/>
          <a:stretch/>
        </p:blipFill>
        <p:spPr>
          <a:xfrm>
            <a:off x="1524000" y="4060796"/>
            <a:ext cx="6096000" cy="25777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507" t="8958" r="13384" b="6538"/>
          <a:stretch/>
        </p:blipFill>
        <p:spPr>
          <a:xfrm>
            <a:off x="5004048" y="1451422"/>
            <a:ext cx="3312368" cy="2041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1562" t="13025" r="11914" b="10233"/>
          <a:stretch/>
        </p:blipFill>
        <p:spPr>
          <a:xfrm>
            <a:off x="523962" y="1394299"/>
            <a:ext cx="3720942" cy="209899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762" t="16310" r="27751" b="10294"/>
          <a:stretch/>
        </p:blipFill>
        <p:spPr>
          <a:xfrm>
            <a:off x="251520" y="548680"/>
            <a:ext cx="3899820" cy="27528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3388" t="16477" r="26880" b="12120"/>
          <a:stretch/>
        </p:blipFill>
        <p:spPr>
          <a:xfrm>
            <a:off x="4283968" y="346975"/>
            <a:ext cx="4415195" cy="29688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3084" t="15077" r="25856" b="12556"/>
          <a:stretch/>
        </p:blipFill>
        <p:spPr>
          <a:xfrm>
            <a:off x="251520" y="2852936"/>
            <a:ext cx="4968552" cy="33123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64088" y="3908956"/>
            <a:ext cx="3888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Catering</a:t>
            </a:r>
          </a:p>
          <a:p>
            <a:br>
              <a:rPr lang="en-GB" dirty="0"/>
            </a:br>
            <a:r>
              <a:rPr lang="en-GB" dirty="0"/>
              <a:t>The canteen caters for both hot </a:t>
            </a:r>
          </a:p>
          <a:p>
            <a:r>
              <a:rPr lang="en-GB" dirty="0"/>
              <a:t>and cold meals. They also cater </a:t>
            </a:r>
          </a:p>
          <a:p>
            <a:r>
              <a:rPr lang="en-GB" dirty="0"/>
              <a:t>for any special dietary </a:t>
            </a:r>
          </a:p>
          <a:p>
            <a:r>
              <a:rPr lang="en-GB" dirty="0"/>
              <a:t>requirements.</a:t>
            </a:r>
          </a:p>
        </p:txBody>
      </p:sp>
    </p:spTree>
    <p:extLst>
      <p:ext uri="{BB962C8B-B14F-4D97-AF65-F5344CB8AC3E}">
        <p14:creationId xmlns:p14="http://schemas.microsoft.com/office/powerpoint/2010/main" val="2130025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768" t="36711" r="32542" b="9445"/>
          <a:stretch/>
        </p:blipFill>
        <p:spPr>
          <a:xfrm>
            <a:off x="611560" y="548680"/>
            <a:ext cx="7914337" cy="44644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5478323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is also a tuck shop which the children can buy souvenirs and sweets.</a:t>
            </a:r>
          </a:p>
        </p:txBody>
      </p:sp>
    </p:spTree>
    <p:extLst>
      <p:ext uri="{BB962C8B-B14F-4D97-AF65-F5344CB8AC3E}">
        <p14:creationId xmlns:p14="http://schemas.microsoft.com/office/powerpoint/2010/main" val="2389673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Y4 Activities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55" y="1449821"/>
            <a:ext cx="7933069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We will know our itinerary about a week before we go but we usually have</a:t>
            </a:r>
          </a:p>
          <a:p>
            <a:r>
              <a:rPr lang="en-GB" sz="2000" dirty="0"/>
              <a:t>a mixture of the following activities:</a:t>
            </a:r>
          </a:p>
          <a:p>
            <a:endParaRPr lang="en-GB" sz="2000" dirty="0"/>
          </a:p>
          <a:p>
            <a:pPr algn="ctr"/>
            <a:r>
              <a:rPr lang="en-GB" sz="2000" dirty="0"/>
              <a:t>Kayaking</a:t>
            </a:r>
          </a:p>
          <a:p>
            <a:pPr algn="ctr"/>
            <a:r>
              <a:rPr lang="en-GB" sz="2000" dirty="0"/>
              <a:t>Zip wire</a:t>
            </a:r>
          </a:p>
          <a:p>
            <a:pPr algn="ctr"/>
            <a:r>
              <a:rPr lang="en-GB" sz="2000" dirty="0"/>
              <a:t>Abseil</a:t>
            </a:r>
          </a:p>
          <a:p>
            <a:pPr algn="ctr"/>
            <a:r>
              <a:rPr lang="en-GB" sz="2000" dirty="0"/>
              <a:t>Sensory trail</a:t>
            </a:r>
          </a:p>
          <a:p>
            <a:pPr algn="ctr"/>
            <a:r>
              <a:rPr lang="en-US" sz="2000" dirty="0"/>
              <a:t>C</a:t>
            </a:r>
            <a:r>
              <a:rPr lang="en-GB" sz="2000" dirty="0" err="1"/>
              <a:t>limbing</a:t>
            </a:r>
            <a:endParaRPr lang="en-GB" sz="2000" dirty="0"/>
          </a:p>
          <a:p>
            <a:pPr algn="ctr"/>
            <a:r>
              <a:rPr lang="en-GB" sz="2000" dirty="0"/>
              <a:t>Puzzle Park</a:t>
            </a:r>
          </a:p>
          <a:p>
            <a:pPr algn="ctr"/>
            <a:r>
              <a:rPr lang="en-GB" sz="2000" dirty="0"/>
              <a:t>Giant Swing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Campfire (evening)</a:t>
            </a:r>
          </a:p>
          <a:p>
            <a:pPr algn="ctr"/>
            <a:r>
              <a:rPr lang="en-GB" sz="2000" dirty="0"/>
              <a:t>Silent Disco (evening)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D71097E-70D4-48D5-A5A3-73A132A94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575" y="3959722"/>
            <a:ext cx="4422007" cy="2481286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76"/>
          <a:stretch/>
        </p:blipFill>
        <p:spPr>
          <a:xfrm>
            <a:off x="179512" y="260649"/>
            <a:ext cx="3205385" cy="2952328"/>
          </a:xfrm>
        </p:spPr>
      </p:pic>
      <p:pic>
        <p:nvPicPr>
          <p:cNvPr id="4" name="Content Placeholder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6" t="21136"/>
          <a:stretch/>
        </p:blipFill>
        <p:spPr>
          <a:xfrm>
            <a:off x="5580111" y="329648"/>
            <a:ext cx="3385363" cy="22490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525" y="2708920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Abseiling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691383" y="476672"/>
            <a:ext cx="12731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rgbClr val="FFFF00"/>
                </a:solidFill>
              </a:rPr>
              <a:t>Puzzle Park</a:t>
            </a:r>
            <a:endParaRPr lang="en-GB" sz="16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8BFEEC-6742-442F-A080-0901EC6AED34}"/>
              </a:ext>
            </a:extLst>
          </p:cNvPr>
          <p:cNvSpPr/>
          <p:nvPr/>
        </p:nvSpPr>
        <p:spPr>
          <a:xfrm>
            <a:off x="539552" y="6021288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Kayaking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77111D4-3ACA-4792-9097-E13C492F8C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8077" y="2647420"/>
            <a:ext cx="2682472" cy="24812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58955C-5DF3-43BF-B8C6-03FBE5D9D0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8077" y="2736146"/>
            <a:ext cx="1725318" cy="4938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E809655-63D1-4DF3-B50A-9FC03FA9B0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73666" y="4543664"/>
            <a:ext cx="3367882" cy="22563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5D87C30-8F90-4277-A4CC-DE2870012406}"/>
              </a:ext>
            </a:extLst>
          </p:cNvPr>
          <p:cNvSpPr/>
          <p:nvPr/>
        </p:nvSpPr>
        <p:spPr>
          <a:xfrm>
            <a:off x="3973666" y="4831033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Giant Swing</a:t>
            </a: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EC5BFA9-46A4-4AB1-872F-C9D748A600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5756" y="476672"/>
            <a:ext cx="2557396" cy="34113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77EC720-944B-471D-9BE6-FB29C0ECB89A}"/>
              </a:ext>
            </a:extLst>
          </p:cNvPr>
          <p:cNvSpPr/>
          <p:nvPr/>
        </p:nvSpPr>
        <p:spPr>
          <a:xfrm>
            <a:off x="3942437" y="2613724"/>
            <a:ext cx="1143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Zip Wire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91160D-A2CE-4776-AB3F-52F21D0F398B}"/>
              </a:ext>
            </a:extLst>
          </p:cNvPr>
          <p:cNvSpPr/>
          <p:nvPr/>
        </p:nvSpPr>
        <p:spPr>
          <a:xfrm>
            <a:off x="432048" y="3789040"/>
            <a:ext cx="4572000" cy="261776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Towels x2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Water bottle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bag/rucksack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Labelled bin bags for wet and dirty clothing 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Wash bag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Sun cream 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Lip balm and hand moisturiser (it can be cold and quite windy, last year a lot of children had dry hands and lips)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Books/Comics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Disposable camera or a very old digital camera can you won’t mind if it gets lost. 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EAF3A-8E8F-4520-9FB4-C7E1462182F7}"/>
              </a:ext>
            </a:extLst>
          </p:cNvPr>
          <p:cNvSpPr/>
          <p:nvPr/>
        </p:nvSpPr>
        <p:spPr>
          <a:xfrm>
            <a:off x="432048" y="260648"/>
            <a:ext cx="4572000" cy="36424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Clothes: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night wear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Underwear and socks (plenty!)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Trousers/tracksuit bottoms/ leggings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Fleece/sweatshirts (it does get very cold at night time when we are out on activity)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 sleeved shirt/ t-shirt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T-shirts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Waterproof jacket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Warm jacket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 – woolly or cap (dependent on weather while we’re there)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pairs of trainers for activities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pair of trainers for water sports – these will get very wet and smelly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0B3304-374D-4B45-9773-F3C190B9B821}"/>
              </a:ext>
            </a:extLst>
          </p:cNvPr>
          <p:cNvSpPr/>
          <p:nvPr/>
        </p:nvSpPr>
        <p:spPr>
          <a:xfrm>
            <a:off x="5508104" y="980728"/>
            <a:ext cx="2531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ea typeface="+mj-ea"/>
                <a:cs typeface="+mj-cs"/>
              </a:rPr>
              <a:t>What to take?</a:t>
            </a:r>
            <a:endParaRPr lang="en-GB" sz="3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C97ADB-FBAD-4B8D-BCDA-7016F089BA67}"/>
              </a:ext>
            </a:extLst>
          </p:cNvPr>
          <p:cNvSpPr/>
          <p:nvPr/>
        </p:nvSpPr>
        <p:spPr>
          <a:xfrm>
            <a:off x="5631541" y="3931032"/>
            <a:ext cx="3477939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Do not bring:</a:t>
            </a:r>
          </a:p>
          <a:p>
            <a:r>
              <a:rPr lang="en-US" sz="1400" dirty="0">
                <a:solidFill>
                  <a:srgbClr val="FF0000"/>
                </a:solidFill>
              </a:rPr>
              <a:t>•Mobile phone</a:t>
            </a:r>
          </a:p>
          <a:p>
            <a:r>
              <a:rPr lang="en-US" sz="1400" dirty="0">
                <a:solidFill>
                  <a:srgbClr val="FF0000"/>
                </a:solidFill>
              </a:rPr>
              <a:t>•Electronics</a:t>
            </a:r>
          </a:p>
          <a:p>
            <a:r>
              <a:rPr lang="en-US" sz="1400" dirty="0">
                <a:solidFill>
                  <a:srgbClr val="FF0000"/>
                </a:solidFill>
              </a:rPr>
              <a:t>•Wellies </a:t>
            </a:r>
          </a:p>
          <a:p>
            <a:r>
              <a:rPr lang="en-US" sz="1400" dirty="0">
                <a:solidFill>
                  <a:srgbClr val="FF0000"/>
                </a:solidFill>
              </a:rPr>
              <a:t>•Torch</a:t>
            </a:r>
          </a:p>
          <a:p>
            <a:r>
              <a:rPr lang="en-US" sz="1400" dirty="0">
                <a:solidFill>
                  <a:srgbClr val="FF0000"/>
                </a:solidFill>
              </a:rPr>
              <a:t>•Any valuable or very sentimental – things do get lost or misplaced. </a:t>
            </a: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sz="1400" dirty="0">
                <a:solidFill>
                  <a:srgbClr val="FF0000"/>
                </a:solidFill>
              </a:rPr>
              <a:t>PGL is on a very large site and it is impossible to search it all if something is lost. </a:t>
            </a:r>
          </a:p>
        </p:txBody>
      </p:sp>
    </p:spTree>
    <p:extLst>
      <p:ext uri="{BB962C8B-B14F-4D97-AF65-F5344CB8AC3E}">
        <p14:creationId xmlns:p14="http://schemas.microsoft.com/office/powerpoint/2010/main" val="1274570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Clothing &amp; Lost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Please label everything.</a:t>
            </a:r>
          </a:p>
          <a:p>
            <a:r>
              <a:rPr lang="en-GB" dirty="0"/>
              <a:t>Don’t bring expensive or new clothes.</a:t>
            </a:r>
          </a:p>
          <a:p>
            <a:r>
              <a:rPr lang="en-GB" dirty="0"/>
              <a:t>Clothes will get wet and dirty during activities.</a:t>
            </a:r>
          </a:p>
          <a:p>
            <a:r>
              <a:rPr lang="en-GB" dirty="0"/>
              <a:t>Jeans are not suitable for activities as they get heavy and cold when wet.</a:t>
            </a:r>
          </a:p>
          <a:p>
            <a:r>
              <a:rPr lang="en-GB" dirty="0"/>
              <a:t>If anything is left at PGL it is difficult to trace and there is a charge for returning items.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5865</TotalTime>
  <Words>406</Words>
  <Application>Microsoft Office PowerPoint</Application>
  <PresentationFormat>On-screen Show (4:3)</PresentationFormat>
  <Paragraphs>79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Times New Roman</vt:lpstr>
      <vt:lpstr>Office Theme</vt:lpstr>
      <vt:lpstr>Booker Avenue  </vt:lpstr>
      <vt:lpstr> PGL</vt:lpstr>
      <vt:lpstr>Rooms and Accommodation</vt:lpstr>
      <vt:lpstr>PowerPoint Presentation</vt:lpstr>
      <vt:lpstr>PowerPoint Presentation</vt:lpstr>
      <vt:lpstr>Y4 Activities</vt:lpstr>
      <vt:lpstr>PowerPoint Presentation</vt:lpstr>
      <vt:lpstr>PowerPoint Presentation</vt:lpstr>
      <vt:lpstr>Clothing &amp; Lost property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Peter Graham</dc:creator>
  <cp:lastModifiedBy>Jayne Novelli</cp:lastModifiedBy>
  <cp:revision>220</cp:revision>
  <cp:lastPrinted>2019-05-13T16:43:07Z</cp:lastPrinted>
  <dcterms:created xsi:type="dcterms:W3CDTF">2012-05-08T21:21:11Z</dcterms:created>
  <dcterms:modified xsi:type="dcterms:W3CDTF">2024-09-17T09:57:08Z</dcterms:modified>
</cp:coreProperties>
</file>